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607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2896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8429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071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042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857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5365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8518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5819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6007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3930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8005B-63D0-4AB2-B6B9-93FD7EA7B530}" type="datetimeFigureOut">
              <a:rPr lang="es-CO" smtClean="0"/>
              <a:t>21/03/2012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EA154-9408-43B8-9B7E-959B349CA0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325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115616" y="0"/>
            <a:ext cx="6840760" cy="6858000"/>
          </a:xfrm>
        </p:spPr>
        <p:txBody>
          <a:bodyPr/>
          <a:lstStyle/>
          <a:p>
            <a:endParaRPr lang="es-ES" dirty="0" smtClean="0"/>
          </a:p>
          <a:p>
            <a:r>
              <a:rPr lang="es-ES" sz="3600" dirty="0" smtClean="0">
                <a:solidFill>
                  <a:schemeClr val="bg1"/>
                </a:solidFill>
              </a:rPr>
              <a:t>María Alejandra 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Paniagua Rojas. 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Luz Tatiana 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Noreña Gil.</a:t>
            </a:r>
            <a:endParaRPr lang="es-CO" sz="3600" dirty="0" smtClean="0">
              <a:solidFill>
                <a:schemeClr val="bg1"/>
              </a:solidFill>
            </a:endParaRPr>
          </a:p>
          <a:p>
            <a:r>
              <a:rPr lang="es-ES" sz="3600" dirty="0" smtClean="0">
                <a:solidFill>
                  <a:schemeClr val="bg1"/>
                </a:solidFill>
              </a:rPr>
              <a:t>Consulta 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Pensamiento Analítico Sistémico 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Gloria Cecilia Ríos.</a:t>
            </a:r>
          </a:p>
          <a:p>
            <a:r>
              <a:rPr lang="es-ES" sz="3600" dirty="0" smtClean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5856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QUE SON UNIDADES DE INFORMACION.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En las matemáticas un valor no tiene limite de espacio para su representación. Pero sin embargo las computadoras trabajan generalmente con un numero fijo de bits. 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28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solidFill>
                  <a:schemeClr val="bg1"/>
                </a:solidFill>
              </a:rPr>
              <a:t>QUE ES BIT?</a:t>
            </a:r>
            <a:endParaRPr lang="es-CO" sz="54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sz="40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Es la unidad mas pequeña de información en una computadora. A esto se llama bit. 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1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QUE ES BYTE?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Es el tipo de datos mas importantes para los microprocesadores. Este consiste de 8 bits, en todos los microprocesadores nunca es menor un byte.</a:t>
            </a:r>
            <a:endParaRPr lang="es-CO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463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33" y="1"/>
            <a:ext cx="9179633" cy="684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>
                <a:solidFill>
                  <a:schemeClr val="bg1"/>
                </a:solidFill>
              </a:rPr>
              <a:t>QUE ES UN NIBBLE?</a:t>
            </a:r>
            <a:endParaRPr lang="es-CO" sz="48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Es una colección de 4 bits, no es como un tipo de datos importantes a no ser de que con este se presente un numero BCD o que un nibble represente un numero hexadecimal</a:t>
            </a:r>
            <a:r>
              <a:rPr lang="es-ES" dirty="0" smtClean="0">
                <a:solidFill>
                  <a:schemeClr val="bg1"/>
                </a:solidFill>
              </a:rPr>
              <a:t>. 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14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smtClean="0">
                <a:solidFill>
                  <a:schemeClr val="bg1"/>
                </a:solidFill>
              </a:rPr>
              <a:t>BCD</a:t>
            </a:r>
            <a:endParaRPr lang="es-CO" sz="54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En computación un Código Decimal Binario es un estándar para representar números binarios en el sistema binario, donde un digito decimal es codificado con una secuencia de 4 bits. </a:t>
            </a:r>
          </a:p>
          <a:p>
            <a:pPr marL="0" indent="0" algn="ctr">
              <a:buNone/>
            </a:pPr>
            <a:endParaRPr lang="es-ES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3816550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CUANTOS BITS TIENE UNA WORD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sz="4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Tiene 16 bits.</a:t>
            </a:r>
            <a:endParaRPr lang="es-CO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98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33" y="0"/>
            <a:ext cx="9179633" cy="6741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CUANTOS BITS TIENE UNA DOUBLE WORD?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sz="4400" dirty="0" smtClean="0">
                <a:solidFill>
                  <a:schemeClr val="bg1"/>
                </a:solidFill>
              </a:rPr>
              <a:t>Si una Word tiene 16 bits </a:t>
            </a:r>
          </a:p>
          <a:p>
            <a:pPr marL="0" indent="0" algn="ctr">
              <a:buNone/>
            </a:pPr>
            <a:r>
              <a:rPr lang="es-ES" sz="4400" dirty="0" smtClean="0">
                <a:solidFill>
                  <a:schemeClr val="bg1"/>
                </a:solidFill>
              </a:rPr>
              <a:t>entonces una doublé Word tiene 32 bits.</a:t>
            </a:r>
            <a:endParaRPr lang="es-CO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82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208</Words>
  <Application>Microsoft Office PowerPoint</Application>
  <PresentationFormat>Presentación en pantalla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QUE SON UNIDADES DE INFORMACION.</vt:lpstr>
      <vt:lpstr>QUE ES BIT?</vt:lpstr>
      <vt:lpstr>QUE ES BYTE?</vt:lpstr>
      <vt:lpstr>QUE ES UN NIBBLE?</vt:lpstr>
      <vt:lpstr>BCD</vt:lpstr>
      <vt:lpstr>CUANTOS BITS TIENE UNA WORD</vt:lpstr>
      <vt:lpstr>CUANTOS BITS TIENE UNA DOUBLE WORD?</vt:lpstr>
    </vt:vector>
  </TitlesOfParts>
  <Company>SECRETARIA DE EDUCACION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IE GABRIEL GARCIA MARQUEZ </dc:creator>
  <cp:lastModifiedBy>IE GABRIEL GARCIA MARQUEZ </cp:lastModifiedBy>
  <cp:revision>6</cp:revision>
  <dcterms:created xsi:type="dcterms:W3CDTF">2012-03-21T11:29:43Z</dcterms:created>
  <dcterms:modified xsi:type="dcterms:W3CDTF">2012-03-21T12:54:21Z</dcterms:modified>
</cp:coreProperties>
</file>